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61" r:id="rId2"/>
    <p:sldId id="258" r:id="rId3"/>
    <p:sldId id="259" r:id="rId4"/>
    <p:sldId id="260" r:id="rId5"/>
    <p:sldId id="256" r:id="rId6"/>
    <p:sldId id="257" r:id="rId7"/>
    <p:sldId id="263" r:id="rId8"/>
    <p:sldId id="264" r:id="rId9"/>
    <p:sldId id="265" r:id="rId10"/>
    <p:sldId id="267"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B3FD2CF0-90D1-4630-B543-9862DF8E597E}" type="datetimeFigureOut">
              <a:rPr lang="en-US" smtClean="0"/>
              <a:t>1/20/2014</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6EAA184-153F-4509-BC0C-97C37E71201D}" type="slidenum">
              <a:rPr lang="en-US" smtClean="0"/>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3FD2CF0-90D1-4630-B543-9862DF8E597E}" type="datetimeFigureOut">
              <a:rPr lang="en-US" smtClean="0"/>
              <a:t>1/20/2014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6EAA184-153F-4509-BC0C-97C37E71201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76EAA184-153F-4509-BC0C-97C37E71201D}" type="slidenum">
              <a:rPr lang="en-US" smtClean="0"/>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3FD2CF0-90D1-4630-B543-9862DF8E597E}" type="datetimeFigureOut">
              <a:rPr lang="en-US" smtClean="0"/>
              <a:t>1/20/2014</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B3FD2CF0-90D1-4630-B543-9862DF8E597E}" type="datetimeFigureOut">
              <a:rPr lang="en-US" smtClean="0"/>
              <a:t>1/20/2014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76EAA184-153F-4509-BC0C-97C37E71201D}" type="slidenum">
              <a:rPr lang="en-US" smtClean="0"/>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B3FD2CF0-90D1-4630-B543-9862DF8E597E}" type="datetimeFigureOut">
              <a:rPr lang="en-US" smtClean="0"/>
              <a:t>1/20/2014</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76EAA184-153F-4509-BC0C-97C37E71201D}" type="slidenum">
              <a:rPr lang="en-US" smtClean="0"/>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B3FD2CF0-90D1-4630-B543-9862DF8E597E}" type="datetimeFigureOut">
              <a:rPr lang="en-US" smtClean="0"/>
              <a:t>1/20/2014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6EAA184-153F-4509-BC0C-97C37E71201D}" type="slidenum">
              <a:rPr lang="en-US" smtClean="0"/>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B3FD2CF0-90D1-4630-B543-9862DF8E597E}" type="datetimeFigureOut">
              <a:rPr lang="en-US" smtClean="0"/>
              <a:t>1/20/2014</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76EAA184-153F-4509-BC0C-97C37E71201D}" type="slidenum">
              <a:rPr lang="en-US" smtClean="0"/>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3FD2CF0-90D1-4630-B543-9862DF8E597E}" type="datetimeFigureOut">
              <a:rPr lang="en-US" smtClean="0"/>
              <a:t>1/20/2014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76EAA184-153F-4509-BC0C-97C37E71201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B3FD2CF0-90D1-4630-B543-9862DF8E597E}" type="datetimeFigureOut">
              <a:rPr lang="en-US" smtClean="0"/>
              <a:t>1/20/2014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76EAA184-153F-4509-BC0C-97C37E71201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76EAA184-153F-4509-BC0C-97C37E71201D}" type="slidenum">
              <a:rPr lang="en-US" smtClean="0"/>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B3FD2CF0-90D1-4630-B543-9862DF8E597E}" type="datetimeFigureOut">
              <a:rPr lang="en-US" smtClean="0"/>
              <a:t>1/20/2014</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76EAA184-153F-4509-BC0C-97C37E71201D}" type="slidenum">
              <a:rPr lang="en-US" smtClean="0"/>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B3FD2CF0-90D1-4630-B543-9862DF8E597E}" type="datetimeFigureOut">
              <a:rPr lang="en-US" smtClean="0"/>
              <a:t>1/20/2014</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B3FD2CF0-90D1-4630-B543-9862DF8E597E}" type="datetimeFigureOut">
              <a:rPr lang="en-US" smtClean="0"/>
              <a:t>1/20/2014</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76EAA184-153F-4509-BC0C-97C37E71201D}" type="slidenum">
              <a:rPr lang="en-US" smtClean="0"/>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8.wmv"/><Relationship Id="rId1" Type="http://schemas.microsoft.com/office/2007/relationships/media" Target="../media/media8.wmv"/><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av"/><Relationship Id="rId1" Type="http://schemas.microsoft.com/office/2007/relationships/media" Target="../media/media2.wav"/><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av"/><Relationship Id="rId1" Type="http://schemas.microsoft.com/office/2007/relationships/media" Target="../media/media3.wav"/><Relationship Id="rId5" Type="http://schemas.openxmlformats.org/officeDocument/2006/relationships/image" Target="../media/image3.png"/><Relationship Id="rId4" Type="http://schemas.openxmlformats.org/officeDocument/2006/relationships/hyperlink" Target="http://fr.wikipedia.org/wiki/Judo"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6.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wav"/><Relationship Id="rId1" Type="http://schemas.microsoft.com/office/2007/relationships/media" Target="../media/media7.wav"/><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fr-FR" dirty="0" smtClean="0"/>
              <a:t>Olivia Scheuermann</a:t>
            </a:r>
          </a:p>
          <a:p>
            <a:r>
              <a:rPr lang="fr-FR" dirty="0" smtClean="0"/>
              <a:t>Nicole Eisenburg</a:t>
            </a:r>
          </a:p>
          <a:p>
            <a:r>
              <a:rPr lang="fr-FR" dirty="0" smtClean="0"/>
              <a:t>Charlotte perez</a:t>
            </a:r>
          </a:p>
          <a:p>
            <a:r>
              <a:rPr lang="fr-FR" dirty="0" smtClean="0"/>
              <a:t>Chloe Schafer</a:t>
            </a:r>
            <a:endParaRPr lang="fr-FR" dirty="0"/>
          </a:p>
        </p:txBody>
      </p:sp>
      <p:sp>
        <p:nvSpPr>
          <p:cNvPr id="3" name="Title 2"/>
          <p:cNvSpPr>
            <a:spLocks noGrp="1"/>
          </p:cNvSpPr>
          <p:nvPr>
            <p:ph type="ctrTitle"/>
          </p:nvPr>
        </p:nvSpPr>
        <p:spPr/>
        <p:txBody>
          <a:bodyPr/>
          <a:lstStyle/>
          <a:p>
            <a:r>
              <a:rPr lang="fr-FR" dirty="0" smtClean="0"/>
              <a:t>Le Judo en France</a:t>
            </a:r>
            <a:endParaRPr lang="fr-FR" dirty="0"/>
          </a:p>
        </p:txBody>
      </p:sp>
    </p:spTree>
    <p:extLst>
      <p:ext uri="{BB962C8B-B14F-4D97-AF65-F5344CB8AC3E}">
        <p14:creationId xmlns:p14="http://schemas.microsoft.com/office/powerpoint/2010/main" val="15386893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Le Judo Explication</a:t>
            </a:r>
            <a:endParaRPr lang="fr-FR" dirty="0"/>
          </a:p>
        </p:txBody>
      </p:sp>
      <p:pic>
        <p:nvPicPr>
          <p:cNvPr id="5" name="Le Judo.mp4">
            <a:hlinkClick r:id="" action="ppaction://media"/>
          </p:cNvPr>
          <p:cNvPicPr>
            <a:picLocks noGrp="1" noChangeAspect="1"/>
          </p:cNvPicPr>
          <p:nvPr>
            <p:ph sz="quarter" idx="1"/>
            <a:videoFile r:link="rId2"/>
            <p:extLst>
              <p:ext uri="{DAA4B4D4-6D71-4841-9C94-3DE7FCFB9230}">
                <p14:media xmlns:p14="http://schemas.microsoft.com/office/powerpoint/2010/main" r:embed="rId1"/>
              </p:ext>
            </p:extLst>
          </p:nvPr>
        </p:nvPicPr>
        <p:blipFill>
          <a:blip r:embed="rId4"/>
          <a:stretch>
            <a:fillRect/>
          </a:stretch>
        </p:blipFill>
        <p:spPr>
          <a:xfrm>
            <a:off x="533400" y="1676400"/>
            <a:ext cx="8128000" cy="4572000"/>
          </a:xfrm>
        </p:spPr>
      </p:pic>
    </p:spTree>
    <p:extLst>
      <p:ext uri="{BB962C8B-B14F-4D97-AF65-F5344CB8AC3E}">
        <p14:creationId xmlns:p14="http://schemas.microsoft.com/office/powerpoint/2010/main" val="15271434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fr-FR" dirty="0"/>
          </a:p>
        </p:txBody>
      </p:sp>
      <p:sp>
        <p:nvSpPr>
          <p:cNvPr id="4" name="Title 3"/>
          <p:cNvSpPr>
            <a:spLocks noGrp="1"/>
          </p:cNvSpPr>
          <p:nvPr>
            <p:ph type="title"/>
          </p:nvPr>
        </p:nvSpPr>
        <p:spPr/>
        <p:txBody>
          <a:bodyPr/>
          <a:lstStyle/>
          <a:p>
            <a:r>
              <a:rPr lang="fr-FR" dirty="0" smtClean="0"/>
              <a:t>Merci!</a:t>
            </a:r>
            <a:endParaRPr lang="fr-FR" dirty="0"/>
          </a:p>
        </p:txBody>
      </p:sp>
    </p:spTree>
    <p:extLst>
      <p:ext uri="{BB962C8B-B14F-4D97-AF65-F5344CB8AC3E}">
        <p14:creationId xmlns:p14="http://schemas.microsoft.com/office/powerpoint/2010/main" val="41918783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75000"/>
                  </a:schemeClr>
                </a:solidFill>
              </a:rPr>
              <a:t>Les </a:t>
            </a:r>
            <a:r>
              <a:rPr lang="fr-FR" dirty="0" smtClean="0">
                <a:solidFill>
                  <a:schemeClr val="bg2">
                    <a:lumMod val="75000"/>
                  </a:schemeClr>
                </a:solidFill>
              </a:rPr>
              <a:t>Règles</a:t>
            </a:r>
            <a:endParaRPr lang="fr-FR" dirty="0">
              <a:solidFill>
                <a:schemeClr val="bg2">
                  <a:lumMod val="75000"/>
                </a:schemeClr>
              </a:solidFill>
            </a:endParaRPr>
          </a:p>
        </p:txBody>
      </p:sp>
      <p:sp>
        <p:nvSpPr>
          <p:cNvPr id="3" name="Content Placeholder 2"/>
          <p:cNvSpPr>
            <a:spLocks noGrp="1"/>
          </p:cNvSpPr>
          <p:nvPr>
            <p:ph idx="1"/>
          </p:nvPr>
        </p:nvSpPr>
        <p:spPr/>
        <p:txBody>
          <a:bodyPr>
            <a:normAutofit/>
          </a:bodyPr>
          <a:lstStyle/>
          <a:p>
            <a:r>
              <a:rPr lang="fr-FR" dirty="0" smtClean="0"/>
              <a:t>Le judo est un sport des art martiaux et du combat est c’est dans les jeux olympiques.</a:t>
            </a:r>
          </a:p>
          <a:p>
            <a:r>
              <a:rPr lang="fr-FR" dirty="0" smtClean="0"/>
              <a:t>Le goal est de déséquilibrer l'adversaire pour le faire tomber au sol.</a:t>
            </a:r>
          </a:p>
          <a:p>
            <a:r>
              <a:rPr lang="fr-FR" dirty="0" smtClean="0"/>
              <a:t>Il y a des catégories pour jouer en ce qui concerne les poids de les joueurs. </a:t>
            </a:r>
          </a:p>
        </p:txBody>
      </p:sp>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696200" y="304800"/>
            <a:ext cx="812800" cy="812800"/>
          </a:xfrm>
          <a:prstGeom prst="rect">
            <a:avLst/>
          </a:prstGeom>
        </p:spPr>
      </p:pic>
    </p:spTree>
    <p:extLst>
      <p:ext uri="{BB962C8B-B14F-4D97-AF65-F5344CB8AC3E}">
        <p14:creationId xmlns:p14="http://schemas.microsoft.com/office/powerpoint/2010/main" val="36329354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54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 Morales du Judo</a:t>
            </a:r>
            <a:endParaRPr lang="en-US" dirty="0"/>
          </a:p>
        </p:txBody>
      </p:sp>
      <p:sp>
        <p:nvSpPr>
          <p:cNvPr id="3" name="Content Placeholder 2"/>
          <p:cNvSpPr>
            <a:spLocks noGrp="1"/>
          </p:cNvSpPr>
          <p:nvPr>
            <p:ph idx="1"/>
          </p:nvPr>
        </p:nvSpPr>
        <p:spPr/>
        <p:txBody>
          <a:bodyPr>
            <a:normAutofit lnSpcReduction="10000"/>
          </a:bodyPr>
          <a:lstStyle/>
          <a:p>
            <a:r>
              <a:rPr lang="fr-FR" dirty="0"/>
              <a:t> Le code d’honneur été </a:t>
            </a:r>
            <a:r>
              <a:rPr lang="fr-FR" dirty="0" smtClean="0"/>
              <a:t>créé </a:t>
            </a:r>
            <a:r>
              <a:rPr lang="fr-FR" dirty="0"/>
              <a:t>en 1985 par Bernard Midan. </a:t>
            </a:r>
            <a:endParaRPr lang="fr-FR" dirty="0" smtClean="0"/>
          </a:p>
          <a:p>
            <a:r>
              <a:rPr lang="fr-FR" dirty="0" smtClean="0"/>
              <a:t>Le </a:t>
            </a:r>
            <a:r>
              <a:rPr lang="fr-FR" dirty="0"/>
              <a:t>respect des </a:t>
            </a:r>
            <a:r>
              <a:rPr lang="fr-FR" dirty="0" smtClean="0"/>
              <a:t>autres    </a:t>
            </a:r>
          </a:p>
          <a:p>
            <a:r>
              <a:rPr lang="fr-FR" dirty="0"/>
              <a:t>F</a:t>
            </a:r>
            <a:r>
              <a:rPr lang="fr-FR" dirty="0" smtClean="0"/>
              <a:t>aire </a:t>
            </a:r>
            <a:r>
              <a:rPr lang="fr-FR" dirty="0"/>
              <a:t>ce que c’est </a:t>
            </a:r>
            <a:r>
              <a:rPr lang="fr-FR" dirty="0" smtClean="0"/>
              <a:t>juste</a:t>
            </a:r>
          </a:p>
          <a:p>
            <a:r>
              <a:rPr lang="fr-FR" dirty="0"/>
              <a:t>L</a:t>
            </a:r>
            <a:r>
              <a:rPr lang="fr-FR" dirty="0" smtClean="0"/>
              <a:t>a politesse</a:t>
            </a:r>
          </a:p>
          <a:p>
            <a:r>
              <a:rPr lang="fr-FR" dirty="0"/>
              <a:t>L</a:t>
            </a:r>
            <a:r>
              <a:rPr lang="fr-FR" dirty="0" smtClean="0"/>
              <a:t>e courage</a:t>
            </a:r>
          </a:p>
          <a:p>
            <a:r>
              <a:rPr lang="fr-FR" dirty="0"/>
              <a:t>L</a:t>
            </a:r>
            <a:r>
              <a:rPr lang="fr-FR" dirty="0" smtClean="0"/>
              <a:t>a sincérité</a:t>
            </a:r>
          </a:p>
          <a:p>
            <a:r>
              <a:rPr lang="fr-FR" dirty="0" smtClean="0"/>
              <a:t>L’honneur</a:t>
            </a:r>
          </a:p>
          <a:p>
            <a:r>
              <a:rPr lang="fr-FR" dirty="0"/>
              <a:t>L</a:t>
            </a:r>
            <a:r>
              <a:rPr lang="fr-FR" dirty="0" smtClean="0"/>
              <a:t>a modestie       Vocabulaire: créé: </a:t>
            </a:r>
            <a:r>
              <a:rPr lang="fr-FR" dirty="0" err="1" smtClean="0"/>
              <a:t>created</a:t>
            </a:r>
            <a:endParaRPr lang="fr-FR" dirty="0" smtClean="0"/>
          </a:p>
          <a:p>
            <a:r>
              <a:rPr lang="fr-FR" dirty="0" smtClean="0"/>
              <a:t>le respect            la politesse: </a:t>
            </a:r>
            <a:r>
              <a:rPr lang="fr-FR" dirty="0" err="1" smtClean="0"/>
              <a:t>politeness</a:t>
            </a:r>
            <a:endParaRPr lang="fr-FR" dirty="0" smtClean="0"/>
          </a:p>
        </p:txBody>
      </p:sp>
      <p:pic>
        <p:nvPicPr>
          <p:cNvPr id="5" name="Sound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070600" y="3098800"/>
            <a:ext cx="812800" cy="812800"/>
          </a:xfrm>
          <a:prstGeom prst="rect">
            <a:avLst/>
          </a:prstGeom>
        </p:spPr>
      </p:pic>
    </p:spTree>
    <p:extLst>
      <p:ext uri="{BB962C8B-B14F-4D97-AF65-F5344CB8AC3E}">
        <p14:creationId xmlns:p14="http://schemas.microsoft.com/office/powerpoint/2010/main" val="4920776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600"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Pendant le Match</a:t>
            </a:r>
            <a:endParaRPr lang="fr-FR" dirty="0"/>
          </a:p>
        </p:txBody>
      </p:sp>
      <p:sp>
        <p:nvSpPr>
          <p:cNvPr id="3" name="Content Placeholder 2"/>
          <p:cNvSpPr>
            <a:spLocks noGrp="1"/>
          </p:cNvSpPr>
          <p:nvPr>
            <p:ph idx="1"/>
          </p:nvPr>
        </p:nvSpPr>
        <p:spPr>
          <a:xfrm>
            <a:off x="457200" y="1600200"/>
            <a:ext cx="8686800" cy="5257800"/>
          </a:xfrm>
        </p:spPr>
        <p:txBody>
          <a:bodyPr>
            <a:normAutofit fontScale="55000" lnSpcReduction="20000"/>
          </a:bodyPr>
          <a:lstStyle/>
          <a:p>
            <a:r>
              <a:rPr lang="fr-FR" sz="5100" dirty="0" smtClean="0"/>
              <a:t>Quand on attaque, on gagne des points et il y a différentes formes d’attaque</a:t>
            </a:r>
          </a:p>
          <a:p>
            <a:r>
              <a:rPr lang="fr-FR" sz="5100" dirty="0" smtClean="0"/>
              <a:t>L’attaque avec les plus points c’est l’ippon avec 10 points.</a:t>
            </a:r>
          </a:p>
          <a:p>
            <a:r>
              <a:rPr lang="fr-FR" sz="5100" dirty="0" smtClean="0"/>
              <a:t>Il y a trois arbitres pendant le combat</a:t>
            </a:r>
          </a:p>
          <a:p>
            <a:r>
              <a:rPr lang="fr-FR" sz="5100" dirty="0"/>
              <a:t>D</a:t>
            </a:r>
            <a:r>
              <a:rPr lang="fr-FR" sz="5100" dirty="0" smtClean="0"/>
              <a:t>eux arbitres sont sur le surface de combat et ils font les décisions au majorité. </a:t>
            </a:r>
          </a:p>
          <a:p>
            <a:r>
              <a:rPr lang="fr-FR" u="sng" dirty="0" smtClean="0">
                <a:hlinkClick r:id="rId4"/>
              </a:rPr>
              <a:t>http</a:t>
            </a:r>
            <a:r>
              <a:rPr lang="fr-FR" u="sng" dirty="0">
                <a:hlinkClick r:id="rId4"/>
              </a:rPr>
              <a:t>://fr.wikipedia.org/wiki/</a:t>
            </a:r>
            <a:r>
              <a:rPr lang="fr-FR" u="sng" dirty="0" smtClean="0">
                <a:hlinkClick r:id="rId4"/>
              </a:rPr>
              <a:t>Judo</a:t>
            </a:r>
            <a:endParaRPr lang="fr-FR" u="sng" dirty="0" smtClean="0"/>
          </a:p>
          <a:p>
            <a:endParaRPr lang="fr-FR" b="0" u="sng" dirty="0">
              <a:effectLst/>
            </a:endParaRPr>
          </a:p>
          <a:p>
            <a:pPr marL="0" indent="0">
              <a:buNone/>
            </a:pPr>
            <a:r>
              <a:rPr lang="fr-FR" sz="4500" u="sng" dirty="0" smtClean="0"/>
              <a:t>Vocabulaire: </a:t>
            </a:r>
          </a:p>
          <a:p>
            <a:pPr marL="0" indent="0">
              <a:buNone/>
            </a:pPr>
            <a:r>
              <a:rPr lang="fr-FR" sz="4500" dirty="0" smtClean="0"/>
              <a:t>Arbitre: referee</a:t>
            </a:r>
          </a:p>
          <a:p>
            <a:pPr marL="0" indent="0">
              <a:buNone/>
            </a:pPr>
            <a:r>
              <a:rPr lang="fr-FR" sz="4500" b="0" dirty="0" smtClean="0">
                <a:effectLst/>
              </a:rPr>
              <a:t>Combat: </a:t>
            </a:r>
            <a:r>
              <a:rPr lang="fr-FR" sz="4500" b="0" dirty="0" err="1" smtClean="0">
                <a:effectLst/>
              </a:rPr>
              <a:t>attack</a:t>
            </a:r>
            <a:r>
              <a:rPr lang="fr-FR" sz="4500" b="0" dirty="0" smtClean="0">
                <a:effectLst/>
              </a:rPr>
              <a:t>/ match</a:t>
            </a:r>
          </a:p>
          <a:p>
            <a:pPr marL="0" indent="0">
              <a:buNone/>
            </a:pPr>
            <a:r>
              <a:rPr lang="fr-FR" b="0" dirty="0" smtClean="0">
                <a:effectLst/>
              </a:rPr>
              <a:t/>
            </a:r>
            <a:br>
              <a:rPr lang="fr-FR" b="0" dirty="0" smtClean="0">
                <a:effectLst/>
              </a:rPr>
            </a:br>
            <a:r>
              <a:rPr lang="fr-FR" b="0" dirty="0" smtClean="0">
                <a:effectLst/>
              </a:rPr>
              <a:t/>
            </a:r>
            <a:br>
              <a:rPr lang="fr-FR" b="0" dirty="0" smtClean="0">
                <a:effectLst/>
              </a:rPr>
            </a:br>
            <a:endParaRPr lang="fr-FR" dirty="0" smtClean="0"/>
          </a:p>
          <a:p>
            <a:endParaRPr lang="fr-FR" dirty="0"/>
          </a:p>
        </p:txBody>
      </p:sp>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43600" y="4876800"/>
            <a:ext cx="812800" cy="812800"/>
          </a:xfrm>
          <a:prstGeom prst="rect">
            <a:avLst/>
          </a:prstGeom>
        </p:spPr>
      </p:pic>
    </p:spTree>
    <p:extLst>
      <p:ext uri="{BB962C8B-B14F-4D97-AF65-F5344CB8AC3E}">
        <p14:creationId xmlns:p14="http://schemas.microsoft.com/office/powerpoint/2010/main" val="28936332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64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smtClean="0"/>
              <a:t>Quels vêtements porte-t-on pour judo?</a:t>
            </a:r>
            <a:endParaRPr lang="en-US" dirty="0"/>
          </a:p>
        </p:txBody>
      </p:sp>
      <p:sp>
        <p:nvSpPr>
          <p:cNvPr id="5" name="Content Placeholder 4"/>
          <p:cNvSpPr>
            <a:spLocks noGrp="1"/>
          </p:cNvSpPr>
          <p:nvPr>
            <p:ph sz="quarter" idx="1"/>
          </p:nvPr>
        </p:nvSpPr>
        <p:spPr>
          <a:xfrm>
            <a:off x="304800" y="1524000"/>
            <a:ext cx="8503920" cy="4572000"/>
          </a:xfrm>
        </p:spPr>
        <p:txBody>
          <a:bodyPr>
            <a:normAutofit/>
          </a:bodyPr>
          <a:lstStyle/>
          <a:p>
            <a:r>
              <a:rPr lang="fr-FR" sz="2400" dirty="0" smtClean="0"/>
              <a:t>Les pratiquants portent une tenue en coton renforcée appelée judogi, souvent appelée a tort kimono. </a:t>
            </a:r>
          </a:p>
          <a:p>
            <a:pPr marL="0" indent="0">
              <a:buNone/>
            </a:pPr>
            <a:endParaRPr lang="fr-FR" sz="2400" dirty="0" smtClean="0"/>
          </a:p>
          <a:p>
            <a:r>
              <a:rPr lang="fr-FR" sz="2400" dirty="0" smtClean="0"/>
              <a:t>Le judogi est généralement blanc, mais pour faciliter la distinction entre les combattants dans les compétitions, il y a des couleurs différents comme le bleu, ou le noir.</a:t>
            </a:r>
          </a:p>
          <a:p>
            <a:endParaRPr lang="fr-FR" sz="2400" dirty="0" smtClean="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08382">
            <a:off x="6838027" y="4259239"/>
            <a:ext cx="1636374" cy="19699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4744720"/>
            <a:ext cx="2988446" cy="1503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001000" y="2133600"/>
            <a:ext cx="609600" cy="609600"/>
          </a:xfrm>
          <a:prstGeom prst="rect">
            <a:avLst/>
          </a:prstGeom>
        </p:spPr>
      </p:pic>
      <p:sp>
        <p:nvSpPr>
          <p:cNvPr id="3" name="TextBox 2"/>
          <p:cNvSpPr txBox="1"/>
          <p:nvPr/>
        </p:nvSpPr>
        <p:spPr>
          <a:xfrm>
            <a:off x="533400" y="6366697"/>
            <a:ext cx="3769985" cy="381000"/>
          </a:xfrm>
          <a:prstGeom prst="rect">
            <a:avLst/>
          </a:prstGeom>
          <a:noFill/>
        </p:spPr>
        <p:txBody>
          <a:bodyPr wrap="square" rtlCol="0">
            <a:spAutoFit/>
          </a:bodyPr>
          <a:lstStyle/>
          <a:p>
            <a:r>
              <a:rPr lang="fr-FR" dirty="0"/>
              <a:t>http://fr.wikipedia.org/wiki/Judo</a:t>
            </a:r>
          </a:p>
        </p:txBody>
      </p:sp>
      <p:sp>
        <p:nvSpPr>
          <p:cNvPr id="7" name="TextBox 6"/>
          <p:cNvSpPr txBox="1"/>
          <p:nvPr/>
        </p:nvSpPr>
        <p:spPr>
          <a:xfrm>
            <a:off x="3498271" y="4349817"/>
            <a:ext cx="3048000" cy="923330"/>
          </a:xfrm>
          <a:prstGeom prst="rect">
            <a:avLst/>
          </a:prstGeom>
          <a:noFill/>
        </p:spPr>
        <p:txBody>
          <a:bodyPr wrap="square" rtlCol="0">
            <a:spAutoFit/>
          </a:bodyPr>
          <a:lstStyle/>
          <a:p>
            <a:r>
              <a:rPr lang="fr-FR" u="sng" dirty="0"/>
              <a:t>Vocabulaire: </a:t>
            </a:r>
          </a:p>
          <a:p>
            <a:pPr marL="285750" indent="-285750">
              <a:buFontTx/>
              <a:buChar char="-"/>
            </a:pPr>
            <a:r>
              <a:rPr lang="fr-FR" dirty="0" smtClean="0"/>
              <a:t>Une tenue: an </a:t>
            </a:r>
            <a:r>
              <a:rPr lang="fr-FR" dirty="0" err="1" smtClean="0"/>
              <a:t>outfit</a:t>
            </a:r>
            <a:endParaRPr lang="fr-FR" dirty="0" smtClean="0"/>
          </a:p>
          <a:p>
            <a:pPr marL="285750" indent="-285750">
              <a:buFontTx/>
              <a:buChar char="-"/>
            </a:pPr>
            <a:r>
              <a:rPr lang="fr-FR" dirty="0" smtClean="0"/>
              <a:t>Les combattants: </a:t>
            </a:r>
            <a:r>
              <a:rPr lang="fr-FR" dirty="0" err="1" smtClean="0"/>
              <a:t>fighters</a:t>
            </a:r>
            <a:r>
              <a:rPr lang="fr-FR" dirty="0" smtClean="0"/>
              <a:t> </a:t>
            </a:r>
            <a:endParaRPr lang="fr-FR" dirty="0"/>
          </a:p>
        </p:txBody>
      </p:sp>
    </p:spTree>
    <p:extLst>
      <p:ext uri="{BB962C8B-B14F-4D97-AF65-F5344CB8AC3E}">
        <p14:creationId xmlns:p14="http://schemas.microsoft.com/office/powerpoint/2010/main" val="28785216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558"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Quels vêtements porte-t-on pour judo?</a:t>
            </a:r>
            <a:endParaRPr lang="en-US" dirty="0"/>
          </a:p>
        </p:txBody>
      </p:sp>
      <p:sp>
        <p:nvSpPr>
          <p:cNvPr id="3" name="Content Placeholder 2"/>
          <p:cNvSpPr>
            <a:spLocks noGrp="1"/>
          </p:cNvSpPr>
          <p:nvPr>
            <p:ph sz="quarter" idx="1"/>
          </p:nvPr>
        </p:nvSpPr>
        <p:spPr/>
        <p:txBody>
          <a:bodyPr>
            <a:normAutofit/>
          </a:bodyPr>
          <a:lstStyle/>
          <a:p>
            <a:r>
              <a:rPr lang="fr-FR" dirty="0"/>
              <a:t>Aussi, il y a beaucoup des différentes couleurs de ceintures en judo, que les compétiteurs portent pour montrer leur </a:t>
            </a:r>
            <a:r>
              <a:rPr lang="fr-FR" dirty="0" smtClean="0"/>
              <a:t>niveau.</a:t>
            </a:r>
            <a:endParaRPr lang="fr-FR" dirty="0"/>
          </a:p>
          <a:p>
            <a:pPr lvl="1"/>
            <a:r>
              <a:rPr lang="fr-FR" sz="1800" dirty="0" smtClean="0"/>
              <a:t>ceinture blanche : 6e kyu</a:t>
            </a:r>
          </a:p>
          <a:p>
            <a:pPr lvl="1"/>
            <a:r>
              <a:rPr lang="fr-FR" sz="1800" dirty="0" smtClean="0"/>
              <a:t>ceinture jaune : 5e kyu </a:t>
            </a:r>
          </a:p>
          <a:p>
            <a:pPr lvl="1"/>
            <a:r>
              <a:rPr lang="fr-FR" sz="1800" dirty="0" smtClean="0"/>
              <a:t>ceinture orange : 4e kyu</a:t>
            </a:r>
          </a:p>
          <a:p>
            <a:pPr lvl="1"/>
            <a:r>
              <a:rPr lang="fr-FR" sz="1800" dirty="0" smtClean="0"/>
              <a:t>ceinture verte : 3e kyu</a:t>
            </a:r>
          </a:p>
          <a:p>
            <a:pPr lvl="1"/>
            <a:r>
              <a:rPr lang="fr-FR" sz="1800" dirty="0" smtClean="0"/>
              <a:t>ceinture bleue : 2e kyu</a:t>
            </a:r>
          </a:p>
          <a:p>
            <a:pPr lvl="1"/>
            <a:r>
              <a:rPr lang="fr-FR" sz="1800" dirty="0" smtClean="0"/>
              <a:t>ceinture brune : 1er kyu</a:t>
            </a:r>
          </a:p>
          <a:p>
            <a:pPr lvl="1"/>
            <a:r>
              <a:rPr lang="fr-FR" sz="1800" dirty="0" smtClean="0"/>
              <a:t>ceinture noire : 1er, 2e, 3e, 4e, 5e dan</a:t>
            </a:r>
          </a:p>
          <a:p>
            <a:pPr lvl="1"/>
            <a:r>
              <a:rPr lang="fr-FR" sz="1800" dirty="0" smtClean="0"/>
              <a:t>ceinture blanche et rouge : du 6e, 7e, 8e dan</a:t>
            </a:r>
            <a:endParaRPr lang="fr-FR" sz="1800" dirty="0"/>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2600" y="4433454"/>
            <a:ext cx="3188268"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481455" y="3052465"/>
            <a:ext cx="609600" cy="609600"/>
          </a:xfrm>
          <a:prstGeom prst="rect">
            <a:avLst/>
          </a:prstGeom>
        </p:spPr>
      </p:pic>
      <p:sp>
        <p:nvSpPr>
          <p:cNvPr id="5" name="Rectangle 4"/>
          <p:cNvSpPr/>
          <p:nvPr/>
        </p:nvSpPr>
        <p:spPr>
          <a:xfrm>
            <a:off x="304800" y="6400800"/>
            <a:ext cx="3733800" cy="630942"/>
          </a:xfrm>
          <a:prstGeom prst="rect">
            <a:avLst/>
          </a:prstGeom>
        </p:spPr>
        <p:txBody>
          <a:bodyPr wrap="square">
            <a:spAutoFit/>
          </a:bodyPr>
          <a:lstStyle/>
          <a:p>
            <a:r>
              <a:rPr lang="fr-FR" dirty="0"/>
              <a:t>http://</a:t>
            </a:r>
            <a:r>
              <a:rPr lang="fr-FR" dirty="0" smtClean="0"/>
              <a:t>fr.wikipedia.org/wiki/Judo</a:t>
            </a:r>
          </a:p>
          <a:p>
            <a:endParaRPr lang="fr-FR" sz="1700" dirty="0"/>
          </a:p>
        </p:txBody>
      </p:sp>
      <p:sp>
        <p:nvSpPr>
          <p:cNvPr id="6" name="TextBox 5"/>
          <p:cNvSpPr txBox="1"/>
          <p:nvPr/>
        </p:nvSpPr>
        <p:spPr>
          <a:xfrm>
            <a:off x="4343400" y="2895600"/>
            <a:ext cx="3048000" cy="923330"/>
          </a:xfrm>
          <a:prstGeom prst="rect">
            <a:avLst/>
          </a:prstGeom>
          <a:noFill/>
        </p:spPr>
        <p:txBody>
          <a:bodyPr wrap="square" rtlCol="0">
            <a:spAutoFit/>
          </a:bodyPr>
          <a:lstStyle/>
          <a:p>
            <a:r>
              <a:rPr lang="fr-FR" u="sng" dirty="0" smtClean="0"/>
              <a:t>Vocabulaire:</a:t>
            </a:r>
          </a:p>
          <a:p>
            <a:pPr marL="285750" indent="-285750">
              <a:buFontTx/>
              <a:buChar char="-"/>
            </a:pPr>
            <a:r>
              <a:rPr lang="fr-FR" dirty="0" smtClean="0"/>
              <a:t>Ceinture:  </a:t>
            </a:r>
            <a:r>
              <a:rPr lang="fr-FR" dirty="0" err="1" smtClean="0"/>
              <a:t>belt</a:t>
            </a:r>
            <a:endParaRPr lang="fr-FR" dirty="0" smtClean="0"/>
          </a:p>
          <a:p>
            <a:pPr marL="285750" indent="-285750">
              <a:buFontTx/>
              <a:buChar char="-"/>
            </a:pPr>
            <a:r>
              <a:rPr lang="fr-FR" dirty="0" smtClean="0"/>
              <a:t>Niveau:  </a:t>
            </a:r>
            <a:r>
              <a:rPr lang="fr-FR" dirty="0" err="1" smtClean="0"/>
              <a:t>level</a:t>
            </a:r>
            <a:endParaRPr lang="fr-FR" dirty="0" smtClean="0"/>
          </a:p>
        </p:txBody>
      </p:sp>
    </p:spTree>
    <p:extLst>
      <p:ext uri="{BB962C8B-B14F-4D97-AF65-F5344CB8AC3E}">
        <p14:creationId xmlns:p14="http://schemas.microsoft.com/office/powerpoint/2010/main" val="25960833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11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839199" cy="609600"/>
          </a:xfrm>
        </p:spPr>
        <p:txBody>
          <a:bodyPr>
            <a:noAutofit/>
          </a:bodyPr>
          <a:lstStyle/>
          <a:p>
            <a:r>
              <a:rPr lang="fr-FR" sz="3200" dirty="0" smtClean="0"/>
              <a:t>Quel équipement est nécessaire pour le Judo?</a:t>
            </a:r>
            <a:endParaRPr lang="fr-FR" sz="3200" dirty="0"/>
          </a:p>
        </p:txBody>
      </p:sp>
      <p:sp>
        <p:nvSpPr>
          <p:cNvPr id="3" name="Content Placeholder 2"/>
          <p:cNvSpPr>
            <a:spLocks noGrp="1"/>
          </p:cNvSpPr>
          <p:nvPr>
            <p:ph idx="1"/>
          </p:nvPr>
        </p:nvSpPr>
        <p:spPr>
          <a:xfrm>
            <a:off x="76200" y="1524000"/>
            <a:ext cx="8839200" cy="2209800"/>
          </a:xfrm>
        </p:spPr>
        <p:txBody>
          <a:bodyPr>
            <a:normAutofit/>
          </a:bodyPr>
          <a:lstStyle/>
          <a:p>
            <a:pPr marL="0" indent="0">
              <a:buNone/>
            </a:pPr>
            <a:endParaRPr lang="fr-FR" sz="1900" dirty="0" smtClean="0"/>
          </a:p>
          <a:p>
            <a:r>
              <a:rPr lang="fr-FR" sz="2000" dirty="0" smtClean="0"/>
              <a:t> Le équipement est nécessaire pour judo est un kimono, une ceinture, et les armes et protections éventuelles.  Aussi, pour compétition quatre tapis avec trois surfaces dans le salle de compétition sont très important. </a:t>
            </a:r>
            <a:endParaRPr lang="fr-FR" sz="1200" dirty="0"/>
          </a:p>
          <a:p>
            <a:pPr marL="0" indent="0">
              <a:buNone/>
            </a:pPr>
            <a:r>
              <a:rPr lang="fr-FR" sz="1100" dirty="0" smtClean="0"/>
              <a:t>  </a:t>
            </a:r>
          </a:p>
          <a:p>
            <a:r>
              <a:rPr lang="fr-FR" sz="1300" dirty="0" smtClean="0"/>
              <a:t>http://www.ffjudo.com/ffj/Minisites/Espace-Services-Internet/Construire-un-Dojo</a:t>
            </a:r>
          </a:p>
          <a:p>
            <a:pPr marL="0" indent="0">
              <a:buNone/>
            </a:pPr>
            <a:r>
              <a:rPr lang="fr-FR" sz="1300" dirty="0" smtClean="0"/>
              <a:t>http://jiujitsu.free.fr/v2/index.php?option=com_content&amp;view=article&amp;id=84&amp;Itemid=41#2.11</a:t>
            </a:r>
          </a:p>
          <a:p>
            <a:endParaRPr lang="fr-FR" dirty="0" smtClean="0"/>
          </a:p>
          <a:p>
            <a:endParaRPr lang="fr-FR"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6115" y="4133096"/>
            <a:ext cx="1817370" cy="25124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04800" y="4046118"/>
            <a:ext cx="3200400" cy="1477328"/>
          </a:xfrm>
          <a:prstGeom prst="rect">
            <a:avLst/>
          </a:prstGeom>
          <a:noFill/>
        </p:spPr>
        <p:txBody>
          <a:bodyPr wrap="square" rtlCol="0">
            <a:spAutoFit/>
          </a:bodyPr>
          <a:lstStyle/>
          <a:p>
            <a:r>
              <a:rPr lang="fr-FR" dirty="0" smtClean="0"/>
              <a:t>Vocabulaire</a:t>
            </a:r>
          </a:p>
          <a:p>
            <a:r>
              <a:rPr lang="fr-FR" dirty="0" smtClean="0"/>
              <a:t>Les </a:t>
            </a:r>
            <a:r>
              <a:rPr lang="fr-FR" dirty="0" err="1" smtClean="0"/>
              <a:t>arms</a:t>
            </a:r>
            <a:r>
              <a:rPr lang="fr-FR" dirty="0" smtClean="0"/>
              <a:t>- </a:t>
            </a:r>
            <a:r>
              <a:rPr lang="fr-FR" dirty="0" err="1" smtClean="0"/>
              <a:t>weapons</a:t>
            </a:r>
            <a:endParaRPr lang="fr-FR" dirty="0"/>
          </a:p>
          <a:p>
            <a:r>
              <a:rPr lang="fr-FR" dirty="0" smtClean="0"/>
              <a:t>Tapis- </a:t>
            </a:r>
            <a:r>
              <a:rPr lang="fr-FR" dirty="0" err="1" smtClean="0"/>
              <a:t>carpet</a:t>
            </a:r>
            <a:endParaRPr lang="fr-FR" dirty="0" smtClean="0"/>
          </a:p>
          <a:p>
            <a:r>
              <a:rPr lang="fr-FR" dirty="0" smtClean="0"/>
              <a:t>Combattants- </a:t>
            </a:r>
            <a:r>
              <a:rPr lang="fr-FR" dirty="0" err="1" smtClean="0"/>
              <a:t>fighters</a:t>
            </a:r>
            <a:r>
              <a:rPr lang="fr-FR" dirty="0" smtClean="0"/>
              <a:t>   </a:t>
            </a:r>
          </a:p>
          <a:p>
            <a:endParaRPr lang="fr-FR" dirty="0"/>
          </a:p>
        </p:txBody>
      </p:sp>
      <p:pic>
        <p:nvPicPr>
          <p:cNvPr id="102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18890" t="13149" r="21077" b="9238"/>
          <a:stretch/>
        </p:blipFill>
        <p:spPr bwMode="auto">
          <a:xfrm rot="574041">
            <a:off x="5651124" y="5090806"/>
            <a:ext cx="1069817" cy="14505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3965632"/>
            <a:ext cx="2642419" cy="1638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772400" y="3058391"/>
            <a:ext cx="533400" cy="533400"/>
          </a:xfrm>
          <a:prstGeom prst="rect">
            <a:avLst/>
          </a:prstGeom>
        </p:spPr>
      </p:pic>
    </p:spTree>
    <p:extLst>
      <p:ext uri="{BB962C8B-B14F-4D97-AF65-F5344CB8AC3E}">
        <p14:creationId xmlns:p14="http://schemas.microsoft.com/office/powerpoint/2010/main" val="10538197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219"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pPr algn="ctr"/>
            <a:r>
              <a:rPr lang="en-US" sz="6000" dirty="0" smtClean="0"/>
              <a:t>L’ histoire</a:t>
            </a:r>
            <a:endParaRPr lang="en-US" sz="6000" dirty="0"/>
          </a:p>
        </p:txBody>
      </p:sp>
      <p:sp>
        <p:nvSpPr>
          <p:cNvPr id="3" name="Content Placeholder 2"/>
          <p:cNvSpPr>
            <a:spLocks noGrp="1"/>
          </p:cNvSpPr>
          <p:nvPr>
            <p:ph idx="1"/>
          </p:nvPr>
        </p:nvSpPr>
        <p:spPr>
          <a:xfrm>
            <a:off x="457200" y="1676400"/>
            <a:ext cx="8229600" cy="5029200"/>
          </a:xfrm>
        </p:spPr>
        <p:txBody>
          <a:bodyPr>
            <a:normAutofit fontScale="92500" lnSpcReduction="10000"/>
          </a:bodyPr>
          <a:lstStyle/>
          <a:p>
            <a:r>
              <a:rPr lang="fr-FR" sz="2200" dirty="0"/>
              <a:t>L</a:t>
            </a:r>
            <a:r>
              <a:rPr lang="fr-FR" sz="2200" dirty="0" smtClean="0"/>
              <a:t>e </a:t>
            </a:r>
            <a:r>
              <a:rPr lang="fr-FR" sz="2200" dirty="0"/>
              <a:t>nombre de personnes qui font du judo en France est huit cent mille.  En France on a organisé la première conférence de judo en  mille-neuf-cent-trente-trois. Le Judo a commencé en mille neuf cent trente cinq, quand </a:t>
            </a:r>
            <a:r>
              <a:rPr lang="fr-FR" sz="2200" dirty="0" err="1" smtClean="0"/>
              <a:t>Mikinosuke</a:t>
            </a:r>
            <a:r>
              <a:rPr lang="fr-FR" sz="2200" dirty="0" smtClean="0"/>
              <a:t> </a:t>
            </a:r>
            <a:r>
              <a:rPr lang="fr-FR" sz="2200" dirty="0" err="1" smtClean="0"/>
              <a:t>Kawaishi</a:t>
            </a:r>
            <a:r>
              <a:rPr lang="fr-FR" sz="2200" dirty="0" smtClean="0"/>
              <a:t> a </a:t>
            </a:r>
            <a:r>
              <a:rPr lang="fr-FR" sz="2200" dirty="0"/>
              <a:t>venu en France. Il est </a:t>
            </a:r>
            <a:r>
              <a:rPr lang="fr-FR" sz="2200" dirty="0" smtClean="0"/>
              <a:t>le </a:t>
            </a:r>
            <a:r>
              <a:rPr lang="fr-FR" sz="2200" dirty="0"/>
              <a:t>Père du Judo en France. Il a enseigné les gens en France  comment faire du Judo. Le premier championnat de France a eu lieu en mille neuf cent quarante trois. La Fédération française de judo est fondée le 5 décembre mille neuf cent quarante six . Le Judo est devenu très populaire en France en mille neuf cent cinquante six.</a:t>
            </a:r>
          </a:p>
          <a:p>
            <a:r>
              <a:rPr lang="fr-FR" sz="2200" dirty="0"/>
              <a:t>  Curieusement, le Judo est plus populaire en France qu’an </a:t>
            </a:r>
            <a:r>
              <a:rPr lang="fr-FR" sz="2200" dirty="0" err="1"/>
              <a:t>Japan</a:t>
            </a:r>
            <a:r>
              <a:rPr lang="fr-FR" sz="2200" dirty="0"/>
              <a:t>.  Le premier Français que participer aux championnats de Judo était  Bernard Parise. Il a reçu la médaille de bronze.</a:t>
            </a:r>
          </a:p>
          <a:p>
            <a:r>
              <a:rPr lang="fr-FR" sz="2200" u="sng" dirty="0" err="1">
                <a:solidFill>
                  <a:srgbClr val="00B050"/>
                </a:solidFill>
              </a:rPr>
              <a:t>Vocab</a:t>
            </a:r>
            <a:r>
              <a:rPr lang="fr-FR" sz="2200" u="sng" dirty="0">
                <a:solidFill>
                  <a:srgbClr val="00B050"/>
                </a:solidFill>
              </a:rPr>
              <a:t>:</a:t>
            </a:r>
          </a:p>
          <a:p>
            <a:pPr lvl="1"/>
            <a:r>
              <a:rPr lang="fr-FR" sz="1700" dirty="0">
                <a:solidFill>
                  <a:srgbClr val="00B050"/>
                </a:solidFill>
              </a:rPr>
              <a:t>L</a:t>
            </a:r>
            <a:r>
              <a:rPr lang="fr-FR" sz="1700" dirty="0" smtClean="0">
                <a:solidFill>
                  <a:srgbClr val="00B050"/>
                </a:solidFill>
              </a:rPr>
              <a:t>e </a:t>
            </a:r>
            <a:r>
              <a:rPr lang="fr-FR" sz="1700" dirty="0">
                <a:solidFill>
                  <a:srgbClr val="00B050"/>
                </a:solidFill>
              </a:rPr>
              <a:t>premier championnat: The first </a:t>
            </a:r>
            <a:r>
              <a:rPr lang="fr-FR" sz="1700" dirty="0" err="1" smtClean="0">
                <a:solidFill>
                  <a:srgbClr val="00B050"/>
                </a:solidFill>
              </a:rPr>
              <a:t>championship</a:t>
            </a:r>
            <a:endParaRPr lang="fr-FR" sz="1700" dirty="0" smtClean="0">
              <a:solidFill>
                <a:srgbClr val="00B050"/>
              </a:solidFill>
            </a:endParaRPr>
          </a:p>
          <a:p>
            <a:pPr lvl="1"/>
            <a:r>
              <a:rPr lang="fr-FR" sz="1700" dirty="0" smtClean="0">
                <a:solidFill>
                  <a:srgbClr val="00B050"/>
                </a:solidFill>
              </a:rPr>
              <a:t>Enseigner: To </a:t>
            </a:r>
            <a:r>
              <a:rPr lang="fr-FR" sz="1700" dirty="0" err="1" smtClean="0">
                <a:solidFill>
                  <a:srgbClr val="00B050"/>
                </a:solidFill>
              </a:rPr>
              <a:t>teach</a:t>
            </a:r>
            <a:endParaRPr lang="fr-FR" sz="1700" dirty="0" smtClean="0">
              <a:solidFill>
                <a:srgbClr val="00B050"/>
              </a:solidFill>
            </a:endParaRPr>
          </a:p>
          <a:p>
            <a:pPr lvl="1"/>
            <a:r>
              <a:rPr lang="fr-FR" sz="1700" dirty="0" smtClean="0">
                <a:solidFill>
                  <a:srgbClr val="00B050"/>
                </a:solidFill>
              </a:rPr>
              <a:t>Curieusement: </a:t>
            </a:r>
            <a:r>
              <a:rPr lang="fr-FR" sz="1700" dirty="0" err="1" smtClean="0">
                <a:solidFill>
                  <a:srgbClr val="00B050"/>
                </a:solidFill>
              </a:rPr>
              <a:t>Surprisingly</a:t>
            </a:r>
            <a:endParaRPr lang="fr-FR" sz="1700" dirty="0" smtClean="0">
              <a:solidFill>
                <a:srgbClr val="00B050"/>
              </a:solidFill>
            </a:endParaRPr>
          </a:p>
          <a:p>
            <a:endParaRPr lang="fr-FR" dirty="0" smtClean="0"/>
          </a:p>
          <a:p>
            <a:endParaRPr lang="en-US"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772400" y="457200"/>
            <a:ext cx="609600" cy="609600"/>
          </a:xfrm>
          <a:prstGeom prst="rect">
            <a:avLst/>
          </a:prstGeom>
        </p:spPr>
      </p:pic>
    </p:spTree>
    <p:extLst>
      <p:ext uri="{BB962C8B-B14F-4D97-AF65-F5344CB8AC3E}">
        <p14:creationId xmlns:p14="http://schemas.microsoft.com/office/powerpoint/2010/main" val="26764211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04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533400"/>
            <a:ext cx="1905000" cy="3571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781800" y="4343400"/>
            <a:ext cx="1752600" cy="646331"/>
          </a:xfrm>
          <a:prstGeom prst="rect">
            <a:avLst/>
          </a:prstGeom>
          <a:noFill/>
        </p:spPr>
        <p:txBody>
          <a:bodyPr wrap="square" rtlCol="0">
            <a:spAutoFit/>
          </a:bodyPr>
          <a:lstStyle/>
          <a:p>
            <a:pPr algn="ctr"/>
            <a:r>
              <a:rPr lang="en-US" dirty="0" err="1" smtClean="0"/>
              <a:t>Mikinosuke</a:t>
            </a:r>
            <a:r>
              <a:rPr lang="en-US" dirty="0" smtClean="0"/>
              <a:t> </a:t>
            </a:r>
            <a:r>
              <a:rPr lang="en-US" dirty="0" err="1" smtClean="0"/>
              <a:t>Kawaishi</a:t>
            </a:r>
            <a:r>
              <a:rPr lang="en-US" dirty="0" smtClean="0"/>
              <a:t> </a:t>
            </a:r>
            <a:endParaRPr 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533400"/>
            <a:ext cx="4334933"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85800" y="3458944"/>
            <a:ext cx="2928257" cy="646331"/>
          </a:xfrm>
          <a:prstGeom prst="rect">
            <a:avLst/>
          </a:prstGeom>
          <a:noFill/>
        </p:spPr>
        <p:txBody>
          <a:bodyPr wrap="square" rtlCol="0">
            <a:spAutoFit/>
          </a:bodyPr>
          <a:lstStyle/>
          <a:p>
            <a:pPr algn="ctr"/>
            <a:r>
              <a:rPr lang="en-US" dirty="0" smtClean="0"/>
              <a:t>Teddy </a:t>
            </a:r>
            <a:r>
              <a:rPr lang="en-US" dirty="0" err="1" smtClean="0"/>
              <a:t>Riner</a:t>
            </a:r>
            <a:endParaRPr lang="en-US" dirty="0" smtClean="0"/>
          </a:p>
          <a:p>
            <a:pPr algn="ctr"/>
            <a:r>
              <a:rPr lang="en-US" dirty="0" smtClean="0"/>
              <a:t>(un champion du judo)</a:t>
            </a:r>
            <a:endParaRPr lang="en-US" dirty="0"/>
          </a:p>
        </p:txBody>
      </p:sp>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94314" y="4267200"/>
            <a:ext cx="3043237" cy="21972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932314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4096</TotalTime>
  <Words>581</Words>
  <Application>Microsoft Office PowerPoint</Application>
  <PresentationFormat>On-screen Show (4:3)</PresentationFormat>
  <Paragraphs>74</Paragraphs>
  <Slides>11</Slides>
  <Notes>0</Notes>
  <HiddenSlides>0</HiddenSlides>
  <MMClips>8</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Civic</vt:lpstr>
      <vt:lpstr>Le Judo en France</vt:lpstr>
      <vt:lpstr>Les Règles</vt:lpstr>
      <vt:lpstr>Les Morales du Judo</vt:lpstr>
      <vt:lpstr>Pendant le Match</vt:lpstr>
      <vt:lpstr>Quels vêtements porte-t-on pour judo?</vt:lpstr>
      <vt:lpstr>Quels vêtements porte-t-on pour judo?</vt:lpstr>
      <vt:lpstr>Quel équipement est nécessaire pour le Judo?</vt:lpstr>
      <vt:lpstr>L’ histoire</vt:lpstr>
      <vt:lpstr>PowerPoint Presentation</vt:lpstr>
      <vt:lpstr>Le Judo Explication</vt:lpstr>
      <vt:lpstr>Merci!</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Qu’est-ce que</dc:title>
  <dc:creator>Brooke</dc:creator>
  <cp:lastModifiedBy>Brooke</cp:lastModifiedBy>
  <cp:revision>17</cp:revision>
  <dcterms:created xsi:type="dcterms:W3CDTF">2014-01-17T23:32:44Z</dcterms:created>
  <dcterms:modified xsi:type="dcterms:W3CDTF">2014-01-20T20:03:13Z</dcterms:modified>
</cp:coreProperties>
</file>